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77" r:id="rId3"/>
    <p:sldMasterId id="2147483739" r:id="rId4"/>
  </p:sldMasterIdLst>
  <p:sldIdLst>
    <p:sldId id="256" r:id="rId5"/>
    <p:sldId id="367" r:id="rId6"/>
    <p:sldId id="412" r:id="rId7"/>
    <p:sldId id="432" r:id="rId8"/>
    <p:sldId id="413" r:id="rId9"/>
    <p:sldId id="415" r:id="rId10"/>
    <p:sldId id="368" r:id="rId11"/>
    <p:sldId id="416" r:id="rId12"/>
    <p:sldId id="417" r:id="rId13"/>
    <p:sldId id="369" r:id="rId14"/>
    <p:sldId id="370" r:id="rId15"/>
    <p:sldId id="372" r:id="rId16"/>
    <p:sldId id="418" r:id="rId17"/>
    <p:sldId id="373" r:id="rId18"/>
    <p:sldId id="374" r:id="rId19"/>
    <p:sldId id="434" r:id="rId20"/>
    <p:sldId id="435" r:id="rId21"/>
    <p:sldId id="436" r:id="rId22"/>
    <p:sldId id="419" r:id="rId23"/>
    <p:sldId id="420" r:id="rId24"/>
    <p:sldId id="421" r:id="rId25"/>
    <p:sldId id="422" r:id="rId26"/>
    <p:sldId id="423" r:id="rId27"/>
    <p:sldId id="424" r:id="rId28"/>
    <p:sldId id="425" r:id="rId29"/>
    <p:sldId id="426" r:id="rId30"/>
    <p:sldId id="427" r:id="rId31"/>
    <p:sldId id="428" r:id="rId32"/>
    <p:sldId id="429" r:id="rId33"/>
    <p:sldId id="430" r:id="rId34"/>
    <p:sldId id="410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407" r:id="rId46"/>
    <p:sldId id="408" r:id="rId47"/>
    <p:sldId id="385" r:id="rId48"/>
    <p:sldId id="386" r:id="rId49"/>
    <p:sldId id="387" r:id="rId50"/>
    <p:sldId id="388" r:id="rId51"/>
    <p:sldId id="43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9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3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75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6384033" y="1526203"/>
            <a:ext cx="5239380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강의교안 이용 안내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본 강의교안의 저작권은 한빛아카데미㈜에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6246815" y="1052737"/>
            <a:ext cx="5515072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438" y="548680"/>
            <a:ext cx="1780689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94" y="1523874"/>
            <a:ext cx="4229605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689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1094318" y="2073821"/>
            <a:ext cx="9897533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[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강의교안 이용 안내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본 강의교안의 저작권은 한빛아카데미㈜에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136</a:t>
            </a: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조에 의거하여 처벌을 받을 수 있습니다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59430" y="1124744"/>
            <a:ext cx="10273141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굴림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10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12192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56" y="301752"/>
            <a:ext cx="2121409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869546" y="301752"/>
            <a:ext cx="6452908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007435" y="768922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51323"/>
            <a:ext cx="10153352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094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815414" y="762423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44824"/>
            <a:ext cx="10273141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558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04931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/ 68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992544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21D178-B3E2-41DF-B6F9-C73B8CC656FA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09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719402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6192011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4459" y="485909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1404931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/ 33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992544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21D178-B3E2-41DF-B6F9-C73B8CC656FA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94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364" y="5631234"/>
            <a:ext cx="2540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853099" y="6309321"/>
            <a:ext cx="22974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Kaiti Std R" panose="02020400000000000000" pitchFamily="18" charset="-128"/>
                <a:ea typeface="Adobe Kaiti Std R" panose="02020400000000000000" pitchFamily="18" charset="-128"/>
                <a:cs typeface="Arial" charset="0"/>
              </a:rPr>
              <a:t>Copyright© 2023 Hanbit Academy, Inc.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Kaiti Std R" panose="02020400000000000000" pitchFamily="18" charset="-128"/>
                <a:ea typeface="Adobe Kaiti Std R" panose="02020400000000000000" pitchFamily="18" charset="-128"/>
                <a:cs typeface="Arial" charset="0"/>
              </a:rPr>
              <a:t>All rights reserved.</a:t>
            </a:r>
            <a:endParaRPr kumimoji="0" lang="ko-KR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Kaiti Std R" panose="02020400000000000000" pitchFamily="18" charset="-128"/>
              <a:ea typeface="굴림" charset="-127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3194537" y="2334359"/>
            <a:ext cx="6037385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Thank You!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4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Blip>
                <a:blip r:embed="rId2"/>
              </a:buBlip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Blip>
                <a:blip r:embed="rId2"/>
              </a:buBlip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017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6384033" y="1526203"/>
            <a:ext cx="5239380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강의교안 이용 안내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본 강의교안의 저작권은 한빛아카데미㈜에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6246815" y="1052737"/>
            <a:ext cx="5515072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438" y="548680"/>
            <a:ext cx="1780689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94" y="1523874"/>
            <a:ext cx="4229605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669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1094318" y="2073821"/>
            <a:ext cx="9897533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[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강의교안 이용 안내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본 강의교안의 저작권은 한빛아카데미㈜에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136</a:t>
            </a: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조에 의거하여 처벌을 받을 수 있습니다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59430" y="1124744"/>
            <a:ext cx="10273141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굴림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2579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12192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56" y="301752"/>
            <a:ext cx="2121409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869546" y="301752"/>
            <a:ext cx="6452908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8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007435" y="768922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51323"/>
            <a:ext cx="10153352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699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815414" y="762423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44824"/>
            <a:ext cx="10273141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5830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04931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/ 68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992544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21D178-B3E2-41DF-B6F9-C73B8CC656FA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80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719402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6192011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4459" y="485909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1404931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/ 33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992544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21D178-B3E2-41DF-B6F9-C73B8CC656FA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9499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364" y="5631234"/>
            <a:ext cx="2540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853099" y="6309321"/>
            <a:ext cx="22974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Kaiti Std R" panose="02020400000000000000" pitchFamily="18" charset="-128"/>
                <a:ea typeface="Adobe Kaiti Std R" panose="02020400000000000000" pitchFamily="18" charset="-128"/>
                <a:cs typeface="Arial" charset="0"/>
              </a:rPr>
              <a:t>Copyright© 2023 Hanbit Academy, Inc.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Kaiti Std R" panose="02020400000000000000" pitchFamily="18" charset="-128"/>
                <a:ea typeface="Adobe Kaiti Std R" panose="02020400000000000000" pitchFamily="18" charset="-128"/>
                <a:cs typeface="Arial" charset="0"/>
              </a:rPr>
              <a:t>All rights reserved.</a:t>
            </a:r>
            <a:endParaRPr kumimoji="0" lang="ko-KR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Kaiti Std R" panose="02020400000000000000" pitchFamily="18" charset="-128"/>
              <a:ea typeface="굴림" charset="-127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3194537" y="2334359"/>
            <a:ext cx="6037385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Thank You!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7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Blip>
                <a:blip r:embed="rId2"/>
              </a:buBlip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Blip>
                <a:blip r:embed="rId2"/>
              </a:buBlip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41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946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28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450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5569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514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40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216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19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8537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39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077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97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69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04931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/ 68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992544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21D178-B3E2-41DF-B6F9-C73B8CC656FA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53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09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24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4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60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85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4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27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603C9D3-67C5-4DCE-A140-70BADF168C7B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3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6377" y="2958860"/>
            <a:ext cx="7824159" cy="23291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80535" y="199337"/>
            <a:ext cx="9144000" cy="464897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</a:t>
            </a:r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 </a:t>
            </a:r>
            <a:r>
              <a:rPr lang="ko-KR" alt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 환경 구축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9208" y="909427"/>
            <a:ext cx="569418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smtClean="0"/>
              <a:t>안드로이드 개발 환경 구축절차</a:t>
            </a:r>
            <a:endParaRPr lang="en-US" altLang="ko-K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>
                <a:solidFill>
                  <a:srgbClr val="0070C0"/>
                </a:solidFill>
              </a:rPr>
              <a:t>JDK</a:t>
            </a:r>
            <a:r>
              <a:rPr lang="ko-KR" altLang="en-US" dirty="0" smtClean="0">
                <a:solidFill>
                  <a:srgbClr val="0070C0"/>
                </a:solidFill>
              </a:rPr>
              <a:t>설치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JDK</a:t>
            </a:r>
            <a:r>
              <a:rPr lang="ko-KR" altLang="en-US" dirty="0" smtClean="0">
                <a:solidFill>
                  <a:srgbClr val="FF0000"/>
                </a:solidFill>
              </a:rPr>
              <a:t>다운로드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JDK</a:t>
            </a:r>
            <a:r>
              <a:rPr lang="ko-KR" altLang="en-US" dirty="0" smtClean="0">
                <a:solidFill>
                  <a:srgbClr val="FF0000"/>
                </a:solidFill>
              </a:rPr>
              <a:t>설치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 err="1" smtClean="0">
                <a:solidFill>
                  <a:srgbClr val="FF0000"/>
                </a:solidFill>
              </a:rPr>
              <a:t>자바홈</a:t>
            </a:r>
            <a:r>
              <a:rPr lang="en-US" altLang="ko-KR" dirty="0" smtClean="0">
                <a:solidFill>
                  <a:srgbClr val="FF0000"/>
                </a:solidFill>
              </a:rPr>
              <a:t>(JAVA_HOME)</a:t>
            </a:r>
            <a:r>
              <a:rPr lang="ko-KR" altLang="en-US" dirty="0" smtClean="0">
                <a:solidFill>
                  <a:srgbClr val="FF0000"/>
                </a:solidFill>
              </a:rPr>
              <a:t>환경설정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>
                <a:solidFill>
                  <a:srgbClr val="0070C0"/>
                </a:solidFill>
              </a:rPr>
              <a:t>Android Studio</a:t>
            </a:r>
            <a:r>
              <a:rPr lang="ko-KR" altLang="en-US" dirty="0" smtClean="0">
                <a:solidFill>
                  <a:srgbClr val="0070C0"/>
                </a:solidFill>
              </a:rPr>
              <a:t>설치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Android Studio </a:t>
            </a:r>
            <a:r>
              <a:rPr lang="ko-KR" altLang="en-US" dirty="0" smtClean="0">
                <a:solidFill>
                  <a:srgbClr val="FF0000"/>
                </a:solidFill>
              </a:rPr>
              <a:t>다운로드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Android Studio </a:t>
            </a:r>
            <a:r>
              <a:rPr lang="ko-KR" altLang="en-US" dirty="0" smtClean="0">
                <a:solidFill>
                  <a:srgbClr val="FF0000"/>
                </a:solidFill>
              </a:rPr>
              <a:t>설치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>
                <a:solidFill>
                  <a:srgbClr val="0070C0"/>
                </a:solidFill>
              </a:rPr>
              <a:t>Android SDK</a:t>
            </a:r>
            <a:r>
              <a:rPr lang="ko-KR" altLang="en-US" dirty="0" smtClean="0">
                <a:solidFill>
                  <a:srgbClr val="0070C0"/>
                </a:solidFill>
              </a:rPr>
              <a:t>설치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Android Studio </a:t>
            </a:r>
            <a:r>
              <a:rPr lang="ko-KR" altLang="en-US" dirty="0" smtClean="0">
                <a:solidFill>
                  <a:srgbClr val="FF0000"/>
                </a:solidFill>
              </a:rPr>
              <a:t>처음실행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Android SDK </a:t>
            </a:r>
            <a:r>
              <a:rPr lang="ko-KR" altLang="en-US" dirty="0" smtClean="0">
                <a:solidFill>
                  <a:srgbClr val="FF0000"/>
                </a:solidFill>
              </a:rPr>
              <a:t>다운로드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 err="1" smtClean="0">
                <a:solidFill>
                  <a:srgbClr val="FF0000"/>
                </a:solidFill>
              </a:rPr>
              <a:t>앱</a:t>
            </a:r>
            <a:r>
              <a:rPr lang="ko-KR" altLang="en-US" dirty="0" smtClean="0">
                <a:solidFill>
                  <a:srgbClr val="FF0000"/>
                </a:solidFill>
              </a:rPr>
              <a:t> 프로젝트 생성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err="1" smtClean="0">
                <a:solidFill>
                  <a:srgbClr val="0070C0"/>
                </a:solidFill>
              </a:rPr>
              <a:t>앱</a:t>
            </a:r>
            <a:r>
              <a:rPr lang="ko-KR" altLang="en-US" dirty="0" smtClean="0">
                <a:solidFill>
                  <a:srgbClr val="0070C0"/>
                </a:solidFill>
              </a:rPr>
              <a:t> 실행 환경 구축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 err="1" smtClean="0">
                <a:solidFill>
                  <a:srgbClr val="FF0000"/>
                </a:solidFill>
              </a:rPr>
              <a:t>스마트폰</a:t>
            </a:r>
            <a:r>
              <a:rPr lang="ko-KR" altLang="en-US" dirty="0" smtClean="0">
                <a:solidFill>
                  <a:srgbClr val="FF0000"/>
                </a:solidFill>
              </a:rPr>
              <a:t> 실행환경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 smtClean="0">
                <a:solidFill>
                  <a:srgbClr val="FF0000"/>
                </a:solidFill>
              </a:rPr>
              <a:t>안드로이드 가상 디바이스</a:t>
            </a:r>
            <a:r>
              <a:rPr lang="en-US" altLang="ko-KR" dirty="0" smtClean="0">
                <a:solidFill>
                  <a:srgbClr val="FF0000"/>
                </a:solidFill>
              </a:rPr>
              <a:t>(AVD)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43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5" t="90239" r="55878" b="-27"/>
          <a:stretch/>
        </p:blipFill>
        <p:spPr>
          <a:xfrm>
            <a:off x="4088423" y="4605492"/>
            <a:ext cx="2417885" cy="246183"/>
          </a:xfrm>
          <a:prstGeom prst="rect">
            <a:avLst/>
          </a:prstGeom>
        </p:spPr>
      </p:pic>
      <p:sp>
        <p:nvSpPr>
          <p:cNvPr id="3" name="내용 개체 틀 3"/>
          <p:cNvSpPr txBox="1">
            <a:spLocks/>
          </p:cNvSpPr>
          <p:nvPr/>
        </p:nvSpPr>
        <p:spPr bwMode="auto">
          <a:xfrm>
            <a:off x="149290" y="78080"/>
            <a:ext cx="9451933" cy="29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다운로드 받은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Android Studio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확인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/>
            </a:r>
            <a:b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</a:b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5524" t="15890" r="10328" b="61436"/>
          <a:stretch/>
        </p:blipFill>
        <p:spPr>
          <a:xfrm>
            <a:off x="386860" y="1229245"/>
            <a:ext cx="11623473" cy="2762463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372293"/>
              </p:ext>
            </p:extLst>
          </p:nvPr>
        </p:nvGraphicFramePr>
        <p:xfrm>
          <a:off x="948265" y="479222"/>
          <a:ext cx="9540240" cy="640080"/>
        </p:xfrm>
        <a:graphic>
          <a:graphicData uri="http://schemas.openxmlformats.org/drawingml/2006/table">
            <a:tbl>
              <a:tblPr/>
              <a:tblGrid>
                <a:gridCol w="4770120">
                  <a:extLst>
                    <a:ext uri="{9D8B030D-6E8A-4147-A177-3AD203B41FA5}">
                      <a16:colId xmlns:a16="http://schemas.microsoft.com/office/drawing/2014/main" val="3450687380"/>
                    </a:ext>
                  </a:extLst>
                </a:gridCol>
                <a:gridCol w="4770120">
                  <a:extLst>
                    <a:ext uri="{9D8B030D-6E8A-4147-A177-3AD203B41FA5}">
                      <a16:colId xmlns:a16="http://schemas.microsoft.com/office/drawing/2014/main" val="4045014190"/>
                    </a:ext>
                  </a:extLst>
                </a:gridCol>
              </a:tblGrid>
              <a:tr h="58464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android-studio-2022.1.1.21-windows.exe</a:t>
                      </a:r>
                      <a:b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Recommended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988.6 MB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653783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325563" y="3681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gray">
          <a:xfrm>
            <a:off x="218397" y="289794"/>
            <a:ext cx="9056231" cy="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 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Android Studio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설치</a:t>
            </a:r>
            <a:endParaRPr kumimoji="0" lang="ko-KR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</p:txBody>
      </p:sp>
      <p:sp>
        <p:nvSpPr>
          <p:cNvPr id="4" name="내용 개체 틀 4"/>
          <p:cNvSpPr txBox="1">
            <a:spLocks/>
          </p:cNvSpPr>
          <p:nvPr/>
        </p:nvSpPr>
        <p:spPr bwMode="auto">
          <a:xfrm>
            <a:off x="295275" y="1048219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latinLnBrk="0"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다운로드 한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Android Studio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설치 실행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/>
            </a:r>
            <a:b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</a:b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   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lang="en-US" altLang="ko-KR" sz="2000" dirty="0"/>
              <a:t>android-studio-2022.1.1.21-windows.exe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)</a:t>
            </a: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초기화면에서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&lt;Next&gt;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클릭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2" y="2378579"/>
            <a:ext cx="5038725" cy="39226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66" y="2152842"/>
            <a:ext cx="4979011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29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94978"/>
          <a:stretch/>
        </p:blipFill>
        <p:spPr>
          <a:xfrm>
            <a:off x="888024" y="5899639"/>
            <a:ext cx="4101093" cy="199443"/>
          </a:xfrm>
          <a:prstGeom prst="rect">
            <a:avLst/>
          </a:prstGeom>
        </p:spPr>
      </p:pic>
      <p:sp>
        <p:nvSpPr>
          <p:cNvPr id="3" name="내용 개체 틀 3"/>
          <p:cNvSpPr txBox="1">
            <a:spLocks/>
          </p:cNvSpPr>
          <p:nvPr/>
        </p:nvSpPr>
        <p:spPr bwMode="auto">
          <a:xfrm>
            <a:off x="206024" y="82724"/>
            <a:ext cx="8524875" cy="90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(3) Android Studio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가 설치될 폴더 선택</a:t>
            </a:r>
            <a:endParaRPr kumimoji="0" lang="en-US" altLang="ko-KR" sz="2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기본값으로 두고 </a:t>
            </a: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&lt;Next&gt; 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클릭</a:t>
            </a:r>
            <a:endParaRPr kumimoji="0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08" y="1084018"/>
            <a:ext cx="59340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56" y="780837"/>
            <a:ext cx="5597791" cy="43608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47" y="1969796"/>
            <a:ext cx="6132251" cy="47739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eaLnBrk="0" fontAlgn="base" latinLnBrk="0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/>
            </a:pPr>
            <a:r>
              <a:rPr lang="en-US" altLang="ko-KR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(4) </a:t>
            </a:r>
            <a:r>
              <a:rPr lang="ko-KR" altLang="en-US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시작 메뉴 폴더 생성 화면 </a:t>
            </a:r>
            <a:r>
              <a:rPr lang="en-US" altLang="ko-KR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:</a:t>
            </a:r>
            <a:r>
              <a:rPr lang="ko-KR" altLang="en-US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기본값으로 두고 </a:t>
            </a:r>
            <a:r>
              <a:rPr lang="en-US" altLang="ko-KR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&lt;Install&gt; </a:t>
            </a:r>
            <a:r>
              <a:rPr lang="ko-KR" altLang="en-US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클릭</a:t>
            </a:r>
            <a:endParaRPr lang="en-US" altLang="ko-KR" b="1" kern="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3" t="90437" r="59875" b="-2144"/>
          <a:stretch/>
        </p:blipFill>
        <p:spPr>
          <a:xfrm>
            <a:off x="5055577" y="6289326"/>
            <a:ext cx="1450732" cy="3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49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8" t="93196" r="70499" b="-1545"/>
          <a:stretch/>
        </p:blipFill>
        <p:spPr>
          <a:xfrm>
            <a:off x="904509" y="5855677"/>
            <a:ext cx="791308" cy="228600"/>
          </a:xfrm>
          <a:prstGeom prst="rect">
            <a:avLst/>
          </a:prstGeom>
        </p:spPr>
      </p:pic>
      <p:sp>
        <p:nvSpPr>
          <p:cNvPr id="5" name="내용 개체 틀 3"/>
          <p:cNvSpPr txBox="1">
            <a:spLocks/>
          </p:cNvSpPr>
          <p:nvPr/>
        </p:nvSpPr>
        <p:spPr bwMode="auto">
          <a:xfrm>
            <a:off x="657091" y="193793"/>
            <a:ext cx="8524875" cy="52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(5) Android Studio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설치 진행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  <a:sym typeface="Wingdings" pitchFamily="2" charset="2"/>
              </a:rPr>
              <a:t> (6) &lt;Next&gt;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  <a:sym typeface="Wingdings" pitchFamily="2" charset="2"/>
              </a:rPr>
              <a:t>클릭 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08" y="626817"/>
            <a:ext cx="6340353" cy="49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5" t="94117" r="70796" b="-351"/>
          <a:stretch/>
        </p:blipFill>
        <p:spPr>
          <a:xfrm>
            <a:off x="571500" y="5842094"/>
            <a:ext cx="844062" cy="211017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165267" y="0"/>
            <a:ext cx="8524875" cy="499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(7)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설치 완료 화면 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0547" y="3810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Android Studio</a:t>
            </a:r>
            <a:r>
              <a:rPr lang="ko-KR" altLang="en-US" dirty="0" smtClean="0"/>
              <a:t>가 설치 완료된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‘Finish’</a:t>
            </a:r>
            <a:r>
              <a:rPr lang="ko-KR" altLang="en-US" dirty="0" smtClean="0"/>
              <a:t>버튼을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622" y="1485886"/>
            <a:ext cx="4886325" cy="3800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148239" y="4800328"/>
            <a:ext cx="815546" cy="395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90142" y="3086858"/>
            <a:ext cx="1351005" cy="3949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66547" y="5842094"/>
            <a:ext cx="5146473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체크된 상태에서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‘Finish’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클릭하면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Android Studio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자동으로 실행되므로 일반적인 시작 절차를 위해 체크하지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않을 수도 있음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</a:p>
          <a:p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>
            <a:stCxn id="8" idx="2"/>
            <a:endCxn id="9" idx="0"/>
          </p:cNvCxnSpPr>
          <p:nvPr/>
        </p:nvCxnSpPr>
        <p:spPr>
          <a:xfrm>
            <a:off x="9365645" y="3481759"/>
            <a:ext cx="74139" cy="2360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84" y="1048633"/>
            <a:ext cx="5934075" cy="46196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264269" y="5195745"/>
            <a:ext cx="1072662" cy="396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266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184150"/>
            <a:ext cx="9121775" cy="549275"/>
          </a:xfrm>
        </p:spPr>
        <p:txBody>
          <a:bodyPr>
            <a:normAutofit fontScale="90000"/>
          </a:bodyPr>
          <a:lstStyle/>
          <a:p>
            <a:r>
              <a:rPr lang="en-US" altLang="ko-KR" smtClean="0"/>
              <a:t>3. Android Studio </a:t>
            </a:r>
            <a:r>
              <a:rPr lang="ko-KR" altLang="en-US" smtClean="0"/>
              <a:t>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296619" y="862867"/>
            <a:ext cx="10945812" cy="54006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dirty="0" smtClean="0"/>
              <a:t> Android Studio </a:t>
            </a:r>
            <a:r>
              <a:rPr lang="ko-KR" altLang="en-US" dirty="0" smtClean="0"/>
              <a:t>몇 가지 설정하기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(1) [Windows 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]-[Android Studio]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실행</a:t>
            </a:r>
          </a:p>
          <a:p>
            <a:pPr lvl="2"/>
            <a:r>
              <a:rPr lang="ko-KR" altLang="en-US" dirty="0" smtClean="0"/>
              <a:t>‘</a:t>
            </a:r>
            <a:r>
              <a:rPr lang="en-US" altLang="ko-KR" dirty="0" smtClean="0"/>
              <a:t>Do not import settings’ </a:t>
            </a:r>
            <a:r>
              <a:rPr lang="ko-KR" altLang="en-US" dirty="0" smtClean="0"/>
              <a:t>선택된 상태에서 </a:t>
            </a:r>
            <a:r>
              <a:rPr lang="en-US" altLang="ko-KR" dirty="0" smtClean="0"/>
              <a:t>&lt;OK&gt;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로고 화면이 나옴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B31335F-2E39-4E1F-A907-EA26FCF4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71" y="2061990"/>
            <a:ext cx="2936754" cy="16044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E11595-1129-B9A6-A719-74125089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894" y="4096524"/>
            <a:ext cx="3380327" cy="24041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8275" t="23978" r="28957" b="30877"/>
          <a:stretch/>
        </p:blipFill>
        <p:spPr>
          <a:xfrm>
            <a:off x="2219115" y="4296257"/>
            <a:ext cx="3750862" cy="222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5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235073" y="159483"/>
            <a:ext cx="10945812" cy="54006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dirty="0" smtClean="0"/>
              <a:t>Android </a:t>
            </a:r>
            <a:r>
              <a:rPr lang="en-US" altLang="ko-KR" dirty="0"/>
              <a:t>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(3) [Android Studio Setup Wizard] </a:t>
            </a:r>
            <a:r>
              <a:rPr lang="ko-KR" altLang="en-US" dirty="0"/>
              <a:t>실행 </a:t>
            </a:r>
            <a:r>
              <a:rPr lang="en-US" altLang="ko-KR" dirty="0"/>
              <a:t>- &lt;Next&gt; </a:t>
            </a:r>
            <a:r>
              <a:rPr lang="ko-KR" altLang="en-US" dirty="0"/>
              <a:t>클릭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3E07F-18D3-44ED-8AF4-0271614B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10" y="1302041"/>
            <a:ext cx="6700339" cy="47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/>
          <p:cNvSpPr txBox="1">
            <a:spLocks/>
          </p:cNvSpPr>
          <p:nvPr/>
        </p:nvSpPr>
        <p:spPr bwMode="auto">
          <a:xfrm>
            <a:off x="565521" y="202005"/>
            <a:ext cx="756084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ko-KR" smtClean="0"/>
              <a:t>3. Android SDK </a:t>
            </a:r>
            <a:r>
              <a:rPr lang="ko-KR" altLang="en-US" smtClean="0"/>
              <a:t>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37" y="1398746"/>
            <a:ext cx="5391627" cy="1740107"/>
          </a:xfrm>
          <a:prstGeom prst="rect">
            <a:avLst/>
          </a:prstGeom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6318818" y="1591299"/>
            <a:ext cx="4829827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이전 버전 환경을 설정하지 않는 것으로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선택한다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Picture 3" descr="C:\Users\한혜인\Downloads\aa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1" y="3419795"/>
            <a:ext cx="3923258" cy="31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2"/>
          <p:cNvSpPr txBox="1">
            <a:spLocks/>
          </p:cNvSpPr>
          <p:nvPr/>
        </p:nvSpPr>
        <p:spPr>
          <a:xfrm>
            <a:off x="4511277" y="4255368"/>
            <a:ext cx="3615084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②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‘Next’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클릭한다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510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9" y="382865"/>
            <a:ext cx="4871126" cy="29446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504" y="156063"/>
            <a:ext cx="6149909" cy="34311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63" y="2240183"/>
            <a:ext cx="6081346" cy="4585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53" y="3587262"/>
            <a:ext cx="4249615" cy="32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90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gray">
          <a:xfrm>
            <a:off x="201146" y="0"/>
            <a:ext cx="8520112" cy="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안드로이드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개발 환경 </a:t>
            </a:r>
            <a:endParaRPr kumimoji="0" lang="ko-KR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922" y="5696978"/>
            <a:ext cx="10518142" cy="584775"/>
          </a:xfrm>
          <a:prstGeom prst="rect">
            <a:avLst/>
          </a:prstGeom>
          <a:solidFill>
            <a:srgbClr val="4C7013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개발 환경 구성이 완료되면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Android Studio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를 실행해서 코딩과 수정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(a)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을 통해 </a:t>
            </a: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앱을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 개발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코딩된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 결과는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AVD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에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출력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(b)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하고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개발자는 그 결과를 확인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(c)</a:t>
            </a: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62455"/>
            <a:ext cx="9542253" cy="4930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62" y="57205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Open JDK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1146" y="572056"/>
            <a:ext cx="5258877" cy="14941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85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0206"/>
            <a:ext cx="5771816" cy="4352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787" y="483576"/>
            <a:ext cx="7264107" cy="547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86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647176"/>
            <a:ext cx="7699131" cy="5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1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169" y="531161"/>
            <a:ext cx="8121161" cy="61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4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723" y="673122"/>
            <a:ext cx="7804638" cy="588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3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70" y="871880"/>
            <a:ext cx="7576038" cy="57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86" y="748057"/>
            <a:ext cx="8138014" cy="58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98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62" y="798210"/>
            <a:ext cx="7337914" cy="529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7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95" y="405125"/>
            <a:ext cx="7979752" cy="57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42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54" y="223796"/>
            <a:ext cx="11835093" cy="66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61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43" y="304799"/>
            <a:ext cx="10729030" cy="60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3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71500" y="1280643"/>
            <a:ext cx="7218484" cy="181121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/>
          </p:cNvSpPr>
          <p:nvPr/>
        </p:nvSpPr>
        <p:spPr>
          <a:xfrm>
            <a:off x="816864" y="228600"/>
            <a:ext cx="5267413" cy="46599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도구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78411" y="1377358"/>
            <a:ext cx="7184136" cy="1714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/>
              <a:t>Open JDK</a:t>
            </a:r>
            <a:endParaRPr lang="ko-KR" altLang="en-US" dirty="0" smtClean="0"/>
          </a:p>
          <a:p>
            <a:pPr fontAlgn="base"/>
            <a:r>
              <a:rPr lang="ko-KR" altLang="en-US" b="1" dirty="0" smtClean="0"/>
              <a:t>안드로이드 스튜디오</a:t>
            </a:r>
            <a:r>
              <a:rPr lang="en-US" altLang="ko-KR" b="1" dirty="0" smtClean="0"/>
              <a:t>(android studio)</a:t>
            </a:r>
            <a:endParaRPr lang="ko-KR" altLang="en-US" dirty="0" smtClean="0"/>
          </a:p>
          <a:p>
            <a:pPr fontAlgn="base"/>
            <a:r>
              <a:rPr lang="ko-KR" altLang="en-US" b="1" dirty="0" smtClean="0"/>
              <a:t>안드로이드 </a:t>
            </a:r>
            <a:r>
              <a:rPr lang="en-US" altLang="ko-KR" b="1" dirty="0" smtClean="0"/>
              <a:t>SDK</a:t>
            </a:r>
            <a:endParaRPr lang="ko-KR" alt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33411" y="328077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스튜디오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번들 안에 포함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3851031" y="2722581"/>
            <a:ext cx="1505088" cy="683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1175CD-57C0-4506-BF7E-4702C8D57B6C}"/>
              </a:ext>
            </a:extLst>
          </p:cNvPr>
          <p:cNvSpPr txBox="1"/>
          <p:nvPr/>
        </p:nvSpPr>
        <p:spPr>
          <a:xfrm>
            <a:off x="5104092" y="688396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스튜디오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번들 안에 포함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0A954C5-49B3-4F46-A03B-6BD82BF7AAA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205219" y="873062"/>
            <a:ext cx="1898872" cy="676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15362" y="3941299"/>
            <a:ext cx="8157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안드로이드 스튜디오를 설치하면 이를 위해 </a:t>
            </a:r>
            <a:r>
              <a:rPr lang="ko-KR" altLang="en-US" dirty="0" smtClean="0"/>
              <a:t>필요한 </a:t>
            </a:r>
            <a:r>
              <a:rPr lang="ko-KR" altLang="en-US" dirty="0"/>
              <a:t>자바도 함께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안드로이드 </a:t>
            </a:r>
            <a:r>
              <a:rPr lang="ko-KR" altLang="en-US" dirty="0" err="1" smtClean="0"/>
              <a:t>개발툴킷도</a:t>
            </a:r>
            <a:r>
              <a:rPr lang="ko-KR" altLang="en-US" dirty="0" smtClean="0"/>
              <a:t> 함께 설치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7272" t="36713" r="14342" b="12221"/>
          <a:stretch/>
        </p:blipFill>
        <p:spPr>
          <a:xfrm>
            <a:off x="4551371" y="4305323"/>
            <a:ext cx="6077245" cy="255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46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84" y="905436"/>
            <a:ext cx="9305689" cy="52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1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2" y="910178"/>
            <a:ext cx="10208186" cy="574210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313038" y="773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3. Android </a:t>
            </a:r>
            <a:r>
              <a:rPr lang="en-US" altLang="ko-KR" dirty="0">
                <a:solidFill>
                  <a:srgbClr val="0070C0"/>
                </a:solidFill>
              </a:rPr>
              <a:t>SDK</a:t>
            </a:r>
            <a:r>
              <a:rPr lang="ko-KR" altLang="en-US" dirty="0">
                <a:solidFill>
                  <a:srgbClr val="0070C0"/>
                </a:solidFill>
              </a:rPr>
              <a:t>설치</a:t>
            </a:r>
            <a:endParaRPr lang="en-US" altLang="ko-KR" dirty="0">
              <a:solidFill>
                <a:srgbClr val="0070C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>
                <a:solidFill>
                  <a:srgbClr val="FF0000"/>
                </a:solidFill>
              </a:rPr>
              <a:t>Android Studio </a:t>
            </a:r>
            <a:r>
              <a:rPr lang="ko-KR" altLang="en-US" dirty="0" smtClean="0">
                <a:solidFill>
                  <a:srgbClr val="FF0000"/>
                </a:solidFill>
              </a:rPr>
              <a:t>처음실행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8481" y="1529862"/>
            <a:ext cx="744811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822" y="3415218"/>
            <a:ext cx="1408670" cy="15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54468" y="6354373"/>
            <a:ext cx="444843" cy="297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화살표 연결선 7"/>
          <p:cNvCxnSpPr>
            <a:endCxn id="2" idx="2"/>
          </p:cNvCxnSpPr>
          <p:nvPr/>
        </p:nvCxnSpPr>
        <p:spPr>
          <a:xfrm flipV="1">
            <a:off x="1538654" y="723729"/>
            <a:ext cx="1196308" cy="806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2174551" y="723729"/>
            <a:ext cx="628034" cy="2691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2870207" y="723731"/>
            <a:ext cx="2184261" cy="5630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28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3"/>
          <p:cNvSpPr txBox="1">
            <a:spLocks/>
          </p:cNvSpPr>
          <p:nvPr/>
        </p:nvSpPr>
        <p:spPr bwMode="auto">
          <a:xfrm>
            <a:off x="295275" y="1048219"/>
            <a:ext cx="878776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3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(1) [Windows </a:t>
            </a:r>
            <a:r>
              <a:rPr kumimoji="0" lang="ko-KR" altLang="en-US" sz="23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시작</a:t>
            </a:r>
            <a:r>
              <a:rPr kumimoji="0" lang="en-US" altLang="ko-KR" sz="23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]-[Android Studio]</a:t>
            </a:r>
            <a:r>
              <a:rPr kumimoji="0" lang="ko-KR" altLang="en-US" sz="23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의 </a:t>
            </a:r>
            <a:r>
              <a:rPr kumimoji="0" lang="en-US" altLang="ko-KR" sz="23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Android Studio</a:t>
            </a:r>
            <a:r>
              <a:rPr kumimoji="0" lang="ko-KR" altLang="en-US" sz="23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실행</a:t>
            </a:r>
            <a:endParaRPr kumimoji="0" lang="en-US" altLang="ko-KR" sz="23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‘Do not import settings’ 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선택된 상태에서 </a:t>
            </a: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&lt;OK&gt; 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클릭</a:t>
            </a:r>
            <a:endParaRPr kumimoji="0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 bwMode="gray">
          <a:xfrm>
            <a:off x="218398" y="289794"/>
            <a:ext cx="8925602" cy="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 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Android Studio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설정</a:t>
            </a:r>
            <a:endParaRPr kumimoji="0" lang="ko-KR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3" y="1977395"/>
            <a:ext cx="6975632" cy="28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33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3"/>
          <p:cNvSpPr txBox="1">
            <a:spLocks/>
          </p:cNvSpPr>
          <p:nvPr/>
        </p:nvSpPr>
        <p:spPr bwMode="auto">
          <a:xfrm>
            <a:off x="752604" y="427652"/>
            <a:ext cx="8787765" cy="534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(2) </a:t>
            </a: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로고 화면 </a:t>
            </a: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만약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[Data Sharing]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창이 나오면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&lt;Don’t Send&gt;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클릭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182562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(3) [Android Studio Setup Wizard]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실행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- &lt;Next&gt;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클릭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71" y="1267648"/>
            <a:ext cx="2636756" cy="2195734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71" y="4167461"/>
            <a:ext cx="4147960" cy="21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2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06" y="1404581"/>
            <a:ext cx="7954305" cy="3715302"/>
          </a:xfrm>
          <a:prstGeom prst="rect">
            <a:avLst/>
          </a:prstGeom>
        </p:spPr>
      </p:pic>
      <p:sp>
        <p:nvSpPr>
          <p:cNvPr id="3" name="내용 개체 틀 3"/>
          <p:cNvSpPr txBox="1">
            <a:spLocks/>
          </p:cNvSpPr>
          <p:nvPr/>
        </p:nvSpPr>
        <p:spPr bwMode="auto">
          <a:xfrm>
            <a:off x="1069726" y="565558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(4) [Install Type]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: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‘Standard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’ 선택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- &lt;Next&gt;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클릭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952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78" y="1018450"/>
            <a:ext cx="8485416" cy="4882018"/>
          </a:xfrm>
          <a:prstGeom prst="rect">
            <a:avLst/>
          </a:prstGeom>
        </p:spPr>
      </p:pic>
      <p:sp>
        <p:nvSpPr>
          <p:cNvPr id="3" name="내용 개체 틀 3"/>
          <p:cNvSpPr txBox="1">
            <a:spLocks/>
          </p:cNvSpPr>
          <p:nvPr/>
        </p:nvSpPr>
        <p:spPr bwMode="auto">
          <a:xfrm>
            <a:off x="571320" y="99313"/>
            <a:ext cx="8524875" cy="44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(5) [Select UI Theme]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: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무엇이든 선택 가능 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- &lt;Next&gt;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클릭</a:t>
            </a:r>
            <a:endParaRPr kumimoji="0" lang="en-US" altLang="ko-KR" sz="2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821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26" y="1320419"/>
            <a:ext cx="7896327" cy="4674940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1071653" y="642777"/>
            <a:ext cx="8524875" cy="44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(6) [Verify Settings]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에서 다운로드 크기를 확인 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- &lt;Finish&gt;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클릭</a:t>
            </a:r>
            <a:endParaRPr kumimoji="0" lang="en-US" altLang="ko-KR" sz="2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088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97" y="832490"/>
            <a:ext cx="6121823" cy="2600823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769729" y="6038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(7) </a:t>
            </a:r>
            <a:r>
              <a:rPr kumimoji="0" lang="ko-KR" alt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안드로이드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SDK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의 다운로드 및 설치 진행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lang="en-US" altLang="ko-KR" sz="2300" kern="0" dirty="0">
              <a:solidFill>
                <a:srgbClr val="000000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(8) &lt;Finish&gt;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클릭해서 종료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ko-KR" altLang="en-US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97" y="4040715"/>
            <a:ext cx="6059882" cy="254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7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01" y="1215179"/>
            <a:ext cx="7872855" cy="5434209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786980" y="332226"/>
            <a:ext cx="8700679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(9) Android Studio 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초기화면에서 ‘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Configure’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클릭 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- 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‘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Settings’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선택</a:t>
            </a:r>
            <a:endParaRPr kumimoji="0" lang="en-US" altLang="ko-KR" sz="2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885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60" y="1751855"/>
            <a:ext cx="8554703" cy="3924326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1134260" y="310551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(10)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자동 업데이트 기능 끄기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왼쪽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 [Appearance &amp; Behavior]-[System Settings]-[Updates]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선택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오른쪽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‘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Automatically check updates for’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의 체크 끄기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49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0162" y="166990"/>
            <a:ext cx="81182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2800" dirty="0" smtClean="0"/>
              <a:t> [</a:t>
            </a:r>
            <a:r>
              <a:rPr lang="ko-KR" altLang="en-US" sz="2800" dirty="0"/>
              <a:t>제어판</a:t>
            </a:r>
            <a:r>
              <a:rPr lang="en-US" altLang="ko-KR" sz="2800" dirty="0"/>
              <a:t>]</a:t>
            </a:r>
            <a:r>
              <a:rPr lang="ko-KR" altLang="en-US" sz="2800" dirty="0"/>
              <a:t>의 </a:t>
            </a:r>
            <a:r>
              <a:rPr lang="en-US" altLang="ko-KR" sz="2800" dirty="0" smtClean="0"/>
              <a:t>[</a:t>
            </a:r>
            <a:r>
              <a:rPr lang="ko-KR" altLang="en-US" sz="2800" dirty="0"/>
              <a:t>시스템</a:t>
            </a:r>
            <a:r>
              <a:rPr lang="en-US" altLang="ko-KR" sz="2800" dirty="0"/>
              <a:t>] </a:t>
            </a:r>
            <a:r>
              <a:rPr lang="ko-KR" altLang="en-US" sz="2800" dirty="0" smtClean="0"/>
              <a:t>실행</a:t>
            </a:r>
            <a:endParaRPr lang="en-US" altLang="ko-KR" sz="2800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itchFamily="50" charset="-127"/>
              </a:rPr>
              <a:t>[</a:t>
            </a:r>
            <a:r>
              <a:rPr lang="ko-KR" altLang="en-US" dirty="0">
                <a:latin typeface="맑은 고딕" pitchFamily="50" charset="-127"/>
              </a:rPr>
              <a:t>장치 사양</a:t>
            </a:r>
            <a:r>
              <a:rPr lang="en-US" altLang="ko-KR" dirty="0">
                <a:latin typeface="맑은 고딕" pitchFamily="50" charset="-127"/>
              </a:rPr>
              <a:t>] </a:t>
            </a:r>
            <a:r>
              <a:rPr lang="ko-KR" altLang="en-US" dirty="0">
                <a:latin typeface="맑은 고딕" pitchFamily="50" charset="-127"/>
              </a:rPr>
              <a:t>부분에서 프로세서</a:t>
            </a:r>
            <a:r>
              <a:rPr lang="en-US" altLang="ko-KR" dirty="0">
                <a:latin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</a:rPr>
              <a:t>설치된 </a:t>
            </a:r>
            <a:r>
              <a:rPr lang="en-US" altLang="ko-KR" dirty="0">
                <a:latin typeface="맑은 고딕" pitchFamily="50" charset="-127"/>
              </a:rPr>
              <a:t>RAM, </a:t>
            </a:r>
            <a:r>
              <a:rPr lang="ko-KR" altLang="en-US" dirty="0">
                <a:latin typeface="맑은 고딕" pitchFamily="50" charset="-127"/>
              </a:rPr>
              <a:t>시스템 종류 확인</a:t>
            </a:r>
            <a:endParaRPr lang="ko-KR" altLang="en-US" dirty="0">
              <a:latin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92" y="1485899"/>
            <a:ext cx="10010434" cy="52753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-254" t="-524" r="20618" b="21948"/>
          <a:stretch/>
        </p:blipFill>
        <p:spPr>
          <a:xfrm>
            <a:off x="4743687" y="1244208"/>
            <a:ext cx="6989409" cy="53901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614138" y="3939273"/>
            <a:ext cx="1556239" cy="298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14138" y="4659923"/>
            <a:ext cx="3341077" cy="254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14138" y="3648808"/>
            <a:ext cx="3947747" cy="202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147646" y="2831123"/>
            <a:ext cx="1872762" cy="404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199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971" y="1867778"/>
            <a:ext cx="8725763" cy="3704886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1347698" y="470250"/>
            <a:ext cx="9125341" cy="5426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(11) 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코딩할 소스의 행 번호가 보이도록 설정</a:t>
            </a:r>
            <a:endParaRPr kumimoji="0" lang="en-US" altLang="ko-KR" sz="2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왼쪽 </a:t>
            </a: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 [Editor]-[General]-[Appearance]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를 선택</a:t>
            </a:r>
            <a:endParaRPr kumimoji="0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오른쪽 </a:t>
            </a: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‘</a:t>
            </a: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Show line numbers’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에 체크</a:t>
            </a: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   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177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gray">
          <a:xfrm>
            <a:off x="325704" y="134519"/>
            <a:ext cx="11360149" cy="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 </a:t>
            </a:r>
            <a:r>
              <a:rPr kumimoji="0" lang="ko-KR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안드로이드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SDK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설정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 bwMode="auto">
          <a:xfrm>
            <a:off x="654710" y="591074"/>
            <a:ext cx="9723558" cy="4965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(1) Android Studio </a:t>
            </a: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초기화면에서 오른쪽 아래의 ‘</a:t>
            </a:r>
            <a:r>
              <a:rPr kumimoji="0" lang="en-US" altLang="ko-KR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Configure’</a:t>
            </a: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클릭</a:t>
            </a: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‘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SDK Manager’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선택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각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안드로이드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버전 별로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SDK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를 추가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제거 가능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08" y="1851820"/>
            <a:ext cx="5382883" cy="5030161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908770" y="1428115"/>
            <a:ext cx="9215437" cy="42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추가 설치가 완료되어 </a:t>
            </a:r>
            <a:r>
              <a:rPr kumimoji="1" lang="ko-KR" altLang="en-US" sz="1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안드로이드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 스튜디오 시작화면이 보이면 </a:t>
            </a:r>
            <a:r>
              <a:rPr kumimoji="1" lang="en-US" altLang="ko-KR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SDK Manager 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실행</a:t>
            </a:r>
            <a:endParaRPr kumimoji="1" lang="en-US" altLang="ko-KR" sz="1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05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67" y="815972"/>
            <a:ext cx="8557060" cy="57832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80986" y="268220"/>
            <a:ext cx="6051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44500" lvl="1" indent="-261938" eaLnBrk="0" fontAlgn="base" latinLnBrk="0" hangingPunct="0">
              <a:spcBef>
                <a:spcPct val="0"/>
              </a:spcBef>
              <a:spcAft>
                <a:spcPct val="40000"/>
              </a:spcAft>
              <a:buSzPct val="84000"/>
              <a:buFont typeface="Wingdings" pitchFamily="2" charset="2"/>
              <a:buChar char="§"/>
              <a:defRPr/>
            </a:pPr>
            <a:r>
              <a:rPr lang="ko-KR" altLang="en-US" kern="0" dirty="0">
                <a:solidFill>
                  <a:srgbClr val="000000"/>
                </a:solidFill>
                <a:latin typeface="맑은 고딕" pitchFamily="50" charset="-127"/>
              </a:rPr>
              <a:t>현재는 ‘</a:t>
            </a:r>
            <a:r>
              <a:rPr lang="en-US" altLang="ko-KR" kern="0" dirty="0">
                <a:solidFill>
                  <a:srgbClr val="000000"/>
                </a:solidFill>
                <a:latin typeface="맑은 고딕" pitchFamily="50" charset="-127"/>
              </a:rPr>
              <a:t>Android 10.0(Q)’</a:t>
            </a:r>
            <a:r>
              <a:rPr lang="ko-KR" altLang="en-US" kern="0" dirty="0">
                <a:solidFill>
                  <a:srgbClr val="000000"/>
                </a:solidFill>
                <a:latin typeface="맑은 고딕" pitchFamily="50" charset="-127"/>
              </a:rPr>
              <a:t>이 설치되어 있는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1719307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36" y="767752"/>
            <a:ext cx="7809062" cy="530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32936" y="137871"/>
            <a:ext cx="91238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SDK Tools </a:t>
            </a:r>
            <a:r>
              <a:rPr kumimoji="1" lang="ko-KR" altLang="en-US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탭에서 필요한 구성요소를 추가로 선택하여 설치</a:t>
            </a:r>
            <a:endParaRPr kumimoji="1" lang="en-US" altLang="ko-KR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883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588573" y="185577"/>
            <a:ext cx="10321522" cy="557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(2) 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오른쪽 아래 ‘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Show Package Details’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에 체크 후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기존의 체크 항목 모두 끄기</a:t>
            </a:r>
            <a:endParaRPr kumimoji="0" lang="en-US" altLang="ko-KR" sz="2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Android 10.0(Q) 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아래의 </a:t>
            </a:r>
            <a:r>
              <a:rPr kumimoji="0" lang="mr-IN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0" lang="tr-TR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Android SDK Platform 2</a:t>
            </a: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9</a:t>
            </a:r>
            <a:r>
              <a:rPr kumimoji="0" lang="mr-IN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와</a:t>
            </a: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0" lang="ko-KR" altLang="mr-IN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0" lang="de-DE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Google APIs Intel x86 Atom System Image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’만 체크</a:t>
            </a:r>
            <a:endParaRPr kumimoji="0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46087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1" descr="스크린샷 2019-02-03 오후 7.00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18" y="1742673"/>
            <a:ext cx="8097568" cy="50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79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459177" y="194204"/>
            <a:ext cx="10444612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(3) [SDK Tools]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: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추가로 ‘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Google Play services’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에 체크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- &lt;OK&gt;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클릭</a:t>
            </a:r>
            <a:endParaRPr kumimoji="0" lang="en-US" altLang="ko-KR" sz="2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만약 </a:t>
            </a: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[Confirm Change] 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창이 나오면 </a:t>
            </a: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&lt;OK&gt;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클릭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6" y="1479333"/>
            <a:ext cx="9662186" cy="50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46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648959" y="228710"/>
            <a:ext cx="11091592" cy="754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(4) [License Agreement] </a:t>
            </a: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창 </a:t>
            </a:r>
            <a:r>
              <a:rPr kumimoji="0" lang="en-US" altLang="ko-KR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:</a:t>
            </a: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각 상위 항목을 클릭 </a:t>
            </a:r>
            <a:r>
              <a:rPr kumimoji="0" lang="en-US" altLang="ko-KR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-</a:t>
            </a: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‘</a:t>
            </a:r>
            <a:r>
              <a:rPr kumimoji="0" lang="en-US" altLang="ko-KR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Accept’</a:t>
            </a: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선택 </a:t>
            </a:r>
            <a:r>
              <a:rPr kumimoji="0" lang="en-US" altLang="ko-KR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-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&lt;Next&gt;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클릭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/>
            </a:r>
            <a:b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</a:b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69" y="898345"/>
            <a:ext cx="10313727" cy="55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35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502310" y="0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(5)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선택한 항목 다운로드 및 설치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lang="en-US" altLang="ko-KR" sz="2300" kern="0" dirty="0">
              <a:solidFill>
                <a:srgbClr val="000000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(6)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왼쪽 아래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‘Done’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표시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: &lt;Finish&gt;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클릭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-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설치 종료 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5" y="416589"/>
            <a:ext cx="5639502" cy="3350405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56" y="4238634"/>
            <a:ext cx="4228759" cy="24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88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205" t="10571" r="39317" b="-711"/>
          <a:stretch/>
        </p:blipFill>
        <p:spPr>
          <a:xfrm>
            <a:off x="808893" y="290146"/>
            <a:ext cx="2936631" cy="63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9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14" y="1373619"/>
            <a:ext cx="9275885" cy="521768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51085" y="6833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ko-KR" dirty="0">
                <a:solidFill>
                  <a:srgbClr val="181717"/>
                </a:solidFill>
                <a:ea typeface="Malgan Gothic"/>
                <a:cs typeface="Malgan Gothic"/>
              </a:rPr>
              <a:t>안드로이드 개발자 사이트</a:t>
            </a:r>
            <a:r>
              <a:rPr lang="en-US" altLang="ko-KR" dirty="0">
                <a:solidFill>
                  <a:srgbClr val="181717"/>
                </a:solidFill>
                <a:ea typeface="Malgan Gothic"/>
                <a:cs typeface="Malgan Gothic"/>
              </a:rPr>
              <a:t>(</a:t>
            </a:r>
            <a:r>
              <a:rPr lang="en-US" altLang="ko-KR" dirty="0">
                <a:solidFill>
                  <a:srgbClr val="18171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https</a:t>
            </a:r>
            <a:r>
              <a:rPr lang="en-US" altLang="ko-KR" dirty="0">
                <a:solidFill>
                  <a:srgbClr val="181717"/>
                </a:solidFill>
                <a:latin typeface="Malgan Gothic"/>
                <a:ea typeface="Malgan Gothic"/>
                <a:cs typeface="Malgan Gothic"/>
              </a:rPr>
              <a:t>://</a:t>
            </a:r>
            <a:r>
              <a:rPr lang="en-US" altLang="ko-KR" dirty="0">
                <a:solidFill>
                  <a:srgbClr val="18171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developer</a:t>
            </a:r>
            <a:r>
              <a:rPr lang="en-US" altLang="ko-KR" dirty="0">
                <a:solidFill>
                  <a:srgbClr val="181717"/>
                </a:solidFill>
                <a:latin typeface="Malgan Gothic"/>
                <a:ea typeface="Malgan Gothic"/>
                <a:cs typeface="Malgan Gothic"/>
              </a:rPr>
              <a:t>.</a:t>
            </a:r>
            <a:r>
              <a:rPr lang="en-US" altLang="ko-KR" dirty="0">
                <a:solidFill>
                  <a:srgbClr val="18171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</a:t>
            </a:r>
            <a:r>
              <a:rPr lang="en-US" altLang="ko-KR" dirty="0">
                <a:solidFill>
                  <a:srgbClr val="181717"/>
                </a:solidFill>
                <a:latin typeface="Malgan Gothic"/>
                <a:ea typeface="Malgan Gothic"/>
                <a:cs typeface="Malgan Gothic"/>
              </a:rPr>
              <a:t>.</a:t>
            </a:r>
            <a:r>
              <a:rPr lang="en-US" altLang="ko-KR" dirty="0">
                <a:solidFill>
                  <a:srgbClr val="18171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com</a:t>
            </a:r>
            <a:r>
              <a:rPr lang="en-US" altLang="ko-KR" dirty="0">
                <a:solidFill>
                  <a:srgbClr val="181717"/>
                </a:solidFill>
                <a:latin typeface="Malgan Gothic"/>
                <a:ea typeface="Malgan Gothic"/>
                <a:cs typeface="Malgan Gothic"/>
              </a:rPr>
              <a:t>/</a:t>
            </a:r>
            <a:r>
              <a:rPr lang="en-US" altLang="ko-KR" dirty="0">
                <a:solidFill>
                  <a:srgbClr val="18171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studio</a:t>
            </a:r>
            <a:r>
              <a:rPr lang="en-US" altLang="ko-KR" dirty="0">
                <a:solidFill>
                  <a:srgbClr val="181717"/>
                </a:solidFill>
                <a:latin typeface="Malgan Gothic"/>
                <a:ea typeface="Malgan Gothic"/>
                <a:cs typeface="Malgan Gothic"/>
              </a:rPr>
              <a:t>)</a:t>
            </a:r>
            <a:r>
              <a:rPr lang="ko-KR" altLang="ko-KR" dirty="0">
                <a:solidFill>
                  <a:srgbClr val="181717"/>
                </a:solidFill>
                <a:ea typeface="Malgan Gothic"/>
                <a:cs typeface="Malgan Gothic"/>
              </a:rPr>
              <a:t>에 접속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121682" y="0"/>
            <a:ext cx="9056231" cy="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 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Android Studio </a:t>
            </a:r>
            <a:r>
              <a:rPr lang="ko-KR" altLang="en-US" sz="2400" kern="0" dirty="0" smtClean="0">
                <a:solidFill>
                  <a:srgbClr val="000000"/>
                </a:solidFill>
              </a:rPr>
              <a:t>다운로드</a:t>
            </a:r>
            <a:endParaRPr kumimoji="0" lang="ko-KR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554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064" y="219808"/>
            <a:ext cx="4379390" cy="49236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800" dirty="0" smtClean="0">
                <a:ea typeface="HY헤드라인M" panose="02030600000101010101" pitchFamily="18" charset="-127"/>
              </a:rPr>
              <a:t>안드로이드 스튜디오 설치</a:t>
            </a:r>
            <a:endParaRPr lang="ko-KR" altLang="en-US" sz="1800" dirty="0">
              <a:ea typeface="HY헤드라인M" panose="02030600000101010101" pitchFamily="18" charset="-127"/>
            </a:endParaRPr>
          </a:p>
        </p:txBody>
      </p:sp>
      <p:pic>
        <p:nvPicPr>
          <p:cNvPr id="3" name="내용 개체 틀 6">
            <a:extLst>
              <a:ext uri="{FF2B5EF4-FFF2-40B4-BE49-F238E27FC236}">
                <a16:creationId xmlns:a16="http://schemas.microsoft.com/office/drawing/2014/main" id="{AC30B800-8347-4B0C-8133-DB378FDEC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02" y="597876"/>
            <a:ext cx="10263337" cy="616775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99538" y="4730262"/>
            <a:ext cx="2110154" cy="747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26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gray">
          <a:xfrm>
            <a:off x="218397" y="-6017"/>
            <a:ext cx="8925602" cy="28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Android Studio 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설치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</a:t>
            </a:r>
            <a:r>
              <a:rPr lang="en-US" altLang="ko-KR" sz="2000" kern="0" dirty="0" smtClean="0">
                <a:solidFill>
                  <a:srgbClr val="000000"/>
                </a:solidFill>
              </a:rPr>
              <a:t>Android Studio</a:t>
            </a:r>
            <a:r>
              <a:rPr lang="ko-KR" altLang="en-US" sz="2000" kern="0" dirty="0" smtClean="0">
                <a:solidFill>
                  <a:srgbClr val="000000"/>
                </a:solidFill>
              </a:rPr>
              <a:t>다운로드</a:t>
            </a:r>
            <a:r>
              <a:rPr lang="en-US" altLang="ko-KR" sz="2000" kern="0" dirty="0" smtClean="0">
                <a:solidFill>
                  <a:srgbClr val="000000"/>
                </a:solidFill>
              </a:rPr>
              <a:t>)</a:t>
            </a:r>
            <a:endParaRPr kumimoji="0" lang="ko-KR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내용 개체 틀 6"/>
          <p:cNvSpPr txBox="1">
            <a:spLocks/>
          </p:cNvSpPr>
          <p:nvPr/>
        </p:nvSpPr>
        <p:spPr bwMode="auto">
          <a:xfrm>
            <a:off x="316485" y="362610"/>
            <a:ext cx="4176385" cy="270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731837" lvl="2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FF0000"/>
                </a:solidFill>
                <a:latin typeface="맑은 고딕" pitchFamily="50" charset="-127"/>
              </a:rPr>
              <a:t>상단 </a:t>
            </a:r>
            <a:r>
              <a:rPr lang="ko-KR" altLang="en-US" dirty="0">
                <a:solidFill>
                  <a:srgbClr val="FF0000"/>
                </a:solidFill>
                <a:latin typeface="맑은 고딕" pitchFamily="50" charset="-127"/>
              </a:rPr>
              <a:t>오른쪽 </a:t>
            </a: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</a:rPr>
              <a:t>‘English’ </a:t>
            </a:r>
            <a:r>
              <a:rPr lang="ko-KR" altLang="en-US" dirty="0" smtClean="0">
                <a:solidFill>
                  <a:srgbClr val="FF0000"/>
                </a:solidFill>
                <a:latin typeface="맑은 고딕" pitchFamily="50" charset="-127"/>
              </a:rPr>
              <a:t>선택</a:t>
            </a:r>
            <a:endParaRPr lang="en-US" altLang="ko-KR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5368"/>
          <a:stretch/>
        </p:blipFill>
        <p:spPr>
          <a:xfrm>
            <a:off x="469972" y="714301"/>
            <a:ext cx="11541594" cy="61436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143999" y="1134208"/>
            <a:ext cx="1195755" cy="65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69377" y="4343400"/>
            <a:ext cx="9680331" cy="6770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82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8397" y="3978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31837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</a:rPr>
              <a:t>&lt;I AGREE TO THE TERMS&gt; </a:t>
            </a:r>
            <a:r>
              <a:rPr lang="ko-KR" altLang="en-US" dirty="0">
                <a:solidFill>
                  <a:srgbClr val="FF0000"/>
                </a:solidFill>
                <a:latin typeface="맑은 고딕" pitchFamily="50" charset="-127"/>
              </a:rPr>
              <a:t>클릭</a:t>
            </a:r>
          </a:p>
          <a:p>
            <a:pPr marL="731837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</a:rPr>
              <a:t>Android Studio </a:t>
            </a:r>
            <a:r>
              <a:rPr lang="ko-KR" altLang="en-US" dirty="0">
                <a:solidFill>
                  <a:srgbClr val="FF0000"/>
                </a:solidFill>
                <a:latin typeface="맑은 고딕" pitchFamily="50" charset="-127"/>
              </a:rPr>
              <a:t>파일 다운로드 </a:t>
            </a:r>
            <a:r>
              <a:rPr lang="ko-KR" altLang="en-US" kern="0" dirty="0">
                <a:solidFill>
                  <a:srgbClr val="FF0000"/>
                </a:solidFill>
                <a:latin typeface="맑은 고딕" pitchFamily="50" charset="-127"/>
              </a:rPr>
              <a:t> 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 bwMode="gray">
          <a:xfrm>
            <a:off x="218397" y="-6017"/>
            <a:ext cx="8925602" cy="28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Android Studio 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설치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</a:t>
            </a:r>
            <a:r>
              <a:rPr lang="en-US" altLang="ko-KR" sz="2000" kern="0" dirty="0" smtClean="0">
                <a:solidFill>
                  <a:srgbClr val="000000"/>
                </a:solidFill>
              </a:rPr>
              <a:t>Android Studio</a:t>
            </a:r>
            <a:r>
              <a:rPr lang="ko-KR" altLang="en-US" sz="2000" kern="0" dirty="0" smtClean="0">
                <a:solidFill>
                  <a:srgbClr val="000000"/>
                </a:solidFill>
              </a:rPr>
              <a:t>다운로드</a:t>
            </a:r>
            <a:r>
              <a:rPr lang="en-US" altLang="ko-KR" sz="2000" kern="0" dirty="0" smtClean="0">
                <a:solidFill>
                  <a:srgbClr val="000000"/>
                </a:solidFill>
              </a:rPr>
              <a:t>)</a:t>
            </a:r>
            <a:endParaRPr kumimoji="0" lang="ko-KR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01" y="1160585"/>
            <a:ext cx="6140996" cy="34543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43999" y="413941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8815" b="8965"/>
          <a:stretch/>
        </p:blipFill>
        <p:spPr>
          <a:xfrm>
            <a:off x="2355849" y="1044135"/>
            <a:ext cx="9836151" cy="55237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52092" y="5275385"/>
            <a:ext cx="3842239" cy="386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34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" y="0"/>
            <a:ext cx="11741007" cy="66043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0303" t="21030" r="30411" b="26060"/>
          <a:stretch/>
        </p:blipFill>
        <p:spPr>
          <a:xfrm>
            <a:off x="8789377" y="1160584"/>
            <a:ext cx="3191608" cy="241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20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783</Words>
  <Application>Microsoft Office PowerPoint</Application>
  <PresentationFormat>와이드스크린</PresentationFormat>
  <Paragraphs>130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48</vt:i4>
      </vt:variant>
    </vt:vector>
  </HeadingPairs>
  <TitlesOfParts>
    <vt:vector size="67" baseType="lpstr">
      <vt:lpstr>Adobe Kaiti Std R</vt:lpstr>
      <vt:lpstr>HY견고딕</vt:lpstr>
      <vt:lpstr>HY헤드라인M</vt:lpstr>
      <vt:lpstr>Malgan Gothic</vt:lpstr>
      <vt:lpstr>Mangal</vt:lpstr>
      <vt:lpstr>굴림</vt:lpstr>
      <vt:lpstr>나눔고딕</vt:lpstr>
      <vt:lpstr>맑은 고딕</vt:lpstr>
      <vt:lpstr>함초롬돋움</vt:lpstr>
      <vt:lpstr>Arial</vt:lpstr>
      <vt:lpstr>Calibri</vt:lpstr>
      <vt:lpstr>Calibri Light</vt:lpstr>
      <vt:lpstr>Tahoma</vt:lpstr>
      <vt:lpstr>Wingdings</vt:lpstr>
      <vt:lpstr>Wingdings 2</vt:lpstr>
      <vt:lpstr>Office 테마</vt:lpstr>
      <vt:lpstr>2_Office 테마</vt:lpstr>
      <vt:lpstr>3_Office 테마</vt:lpstr>
      <vt:lpstr>HDOfficeLightV0</vt:lpstr>
      <vt:lpstr>제2장 앱 개발 환경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Android Studio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앱 개발 환경 구축</dc:title>
  <dc:creator>user</dc:creator>
  <cp:lastModifiedBy>Administrator</cp:lastModifiedBy>
  <cp:revision>159</cp:revision>
  <dcterms:created xsi:type="dcterms:W3CDTF">2017-03-08T10:20:32Z</dcterms:created>
  <dcterms:modified xsi:type="dcterms:W3CDTF">2023-03-13T01:03:43Z</dcterms:modified>
</cp:coreProperties>
</file>